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Pretendard ExtraBold"/>
      <p:bold r:id="rId19"/>
    </p:embeddedFont>
    <p:embeddedFont>
      <p:font typeface="Pretendard Bold"/>
      <p:bold r:id="rId20"/>
    </p:embeddedFont>
    <p:embeddedFont>
      <p:font typeface="Pretendard Thin"/>
      <p:regular r:id="rId21"/>
    </p:embeddedFont>
    <p:embeddedFont>
      <p:font typeface="Pretendard Regular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.fntdata" Type="http://schemas.openxmlformats.org/officeDocument/2006/relationships/font"/><Relationship Id="rId2" Target="presProps.xml" Type="http://schemas.openxmlformats.org/officeDocument/2006/relationships/presProps"/><Relationship Id="rId20" Target="fonts/font2.fntdata" Type="http://schemas.openxmlformats.org/officeDocument/2006/relationships/font"/><Relationship Id="rId21" Target="fonts/font3.fntdata" Type="http://schemas.openxmlformats.org/officeDocument/2006/relationships/font"/><Relationship Id="rId22" Target="fonts/font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-2147483648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8100" y="889000"/>
            <a:ext cx="762000" cy="7378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2700" y="8356600"/>
            <a:ext cx="18389600" cy="2184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355600" y="8267700"/>
            <a:ext cx="190627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8724900" y="8636000"/>
            <a:ext cx="190627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8100" y="127000"/>
            <a:ext cx="18453100" cy="762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017500" y="8331200"/>
            <a:ext cx="4686300" cy="1270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07899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Pretendard ExtraBold"/>
              </a:rPr>
              <a:t>2023764060 </a:t>
            </a:r>
          </a:p>
          <a:p>
            <a:pPr algn="r" lvl="0">
              <a:lnSpc>
                <a:spcPct val="107899"/>
              </a:lnSpc>
            </a:pPr>
            <a:r>
              <a:rPr lang="ko-KR" sz="3700" b="false" i="false" u="none" strike="noStrike">
                <a:solidFill>
                  <a:srgbClr val="000000"/>
                </a:solidFill>
                <a:ea typeface="Pretendard ExtraBold"/>
              </a:rPr>
              <a:t>최원호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98600" y="2781300"/>
            <a:ext cx="12293600" cy="229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3000" b="false" i="false" u="none" strike="noStrike" spc="300">
                <a:solidFill>
                  <a:srgbClr val="000000"/>
                </a:solidFill>
                <a:latin typeface="Pretendard Bold"/>
              </a:rPr>
              <a:t>github </a:t>
            </a:r>
            <a:r>
              <a:rPr lang="ko-KR" sz="13000" b="false" i="false" u="none" strike="noStrike" spc="300">
                <a:solidFill>
                  <a:srgbClr val="000000"/>
                </a:solidFill>
                <a:ea typeface="Pretendard Bold"/>
              </a:rPr>
              <a:t>정리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98600" y="5473700"/>
            <a:ext cx="12090400" cy="87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Pretendard Thin"/>
              </a:rPr>
              <a:t>https://github.com/pop9711/react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762000"/>
            <a:ext cx="762000" cy="737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0800" y="9017000"/>
            <a:ext cx="18389600" cy="139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8763000" y="8521700"/>
            <a:ext cx="19062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8453100" cy="76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12900" y="1981200"/>
            <a:ext cx="5295900" cy="6629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956800" y="1981200"/>
            <a:ext cx="6172200" cy="4953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41500" y="1244600"/>
            <a:ext cx="7404100" cy="698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0508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1200" y="9372600"/>
            <a:ext cx="176276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Pretendard Regular"/>
              </a:rPr>
              <a:t>https://github.com/pop9711/react/tree/main/0508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762000"/>
            <a:ext cx="762000" cy="737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0800" y="9017000"/>
            <a:ext cx="18389600" cy="139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8763000" y="8521700"/>
            <a:ext cx="19062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8453100" cy="76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22400" y="2108200"/>
            <a:ext cx="6489700" cy="6400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07600" y="2273300"/>
            <a:ext cx="7086600" cy="57404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41500" y="1244600"/>
            <a:ext cx="1270000" cy="698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0515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1200" y="9372600"/>
            <a:ext cx="176276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Pretendard Regular"/>
              </a:rPr>
              <a:t>https://github.com/pop9711/react/tree/main/0515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762000"/>
            <a:ext cx="762000" cy="737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0800" y="9017000"/>
            <a:ext cx="18389600" cy="139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8763000" y="8521700"/>
            <a:ext cx="19062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8453100" cy="76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22400" y="2209800"/>
            <a:ext cx="6565900" cy="6413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715500" y="2489200"/>
            <a:ext cx="7239000" cy="58039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41500" y="1244600"/>
            <a:ext cx="7404100" cy="698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0522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1200" y="9372600"/>
            <a:ext cx="176276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Pretendard Regular"/>
              </a:rPr>
              <a:t>https://github.com/pop9711/react/tree/main/0522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762000"/>
            <a:ext cx="762000" cy="737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0800" y="9017000"/>
            <a:ext cx="18389600" cy="139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8763000" y="8521700"/>
            <a:ext cx="19062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700" y="88900"/>
            <a:ext cx="18453100" cy="762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60400" y="2768600"/>
            <a:ext cx="17754600" cy="160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9000" b="false" i="false" u="none" strike="noStrike" spc="-200">
                <a:solidFill>
                  <a:srgbClr val="000000"/>
                </a:solidFill>
                <a:ea typeface="Pretendard Bold"/>
              </a:rPr>
              <a:t>점수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60400" y="4800600"/>
            <a:ext cx="17780000" cy="1943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1000" b="false" i="false" u="none" strike="noStrike">
                <a:solidFill>
                  <a:srgbClr val="000000"/>
                </a:solidFill>
                <a:latin typeface="Pretendard Regular"/>
              </a:rPr>
              <a:t>15/15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762000"/>
            <a:ext cx="762000" cy="737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0800" y="9004300"/>
            <a:ext cx="18389600" cy="139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8763000" y="8521700"/>
            <a:ext cx="19062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8453100" cy="76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41400" y="2984500"/>
            <a:ext cx="8470900" cy="3911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880600" y="2374900"/>
            <a:ext cx="7734300" cy="5130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41500" y="1244600"/>
            <a:ext cx="7404100" cy="698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0306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1200" y="9372600"/>
            <a:ext cx="17627600" cy="698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Pretendard Regular"/>
              </a:rPr>
              <a:t>https://github.com/pop9711/react/tree/main/intro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762000"/>
            <a:ext cx="762000" cy="737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0800" y="9017000"/>
            <a:ext cx="18389600" cy="139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8763000" y="8521700"/>
            <a:ext cx="19062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8453100" cy="76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46200" y="3048000"/>
            <a:ext cx="8305800" cy="3810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248900" y="3048000"/>
            <a:ext cx="7302500" cy="37719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41500" y="1244600"/>
            <a:ext cx="7404100" cy="698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0313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1200" y="9372600"/>
            <a:ext cx="176276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Pretendard Regular"/>
              </a:rPr>
              <a:t>https://github.com/pop9711/react/tree/main/JSX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762000"/>
            <a:ext cx="762000" cy="737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0800" y="9017000"/>
            <a:ext cx="18389600" cy="139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8763000" y="8521700"/>
            <a:ext cx="19062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8453100" cy="76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17600" y="2628900"/>
            <a:ext cx="8026400" cy="5588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474200" y="2781300"/>
            <a:ext cx="8356600" cy="53594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41500" y="1244600"/>
            <a:ext cx="7404100" cy="698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0320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1200" y="9372600"/>
            <a:ext cx="176276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Pretendard Regular"/>
              </a:rPr>
              <a:t>https://github.com/pop9711/react/tree/main/ElementsRendering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762000"/>
            <a:ext cx="762000" cy="737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0800" y="9017000"/>
            <a:ext cx="18389600" cy="139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8763000" y="8521700"/>
            <a:ext cx="19062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8453100" cy="76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20800" y="2159000"/>
            <a:ext cx="7912100" cy="5969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842500" y="2590800"/>
            <a:ext cx="7912100" cy="5118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41500" y="1244600"/>
            <a:ext cx="7404100" cy="698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0327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1200" y="9372600"/>
            <a:ext cx="176276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Pretendard Regular"/>
              </a:rPr>
              <a:t>https://github.com/pop9711/react/tree/main/props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762000"/>
            <a:ext cx="762000" cy="737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0800" y="9017000"/>
            <a:ext cx="18389600" cy="139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8763000" y="8521700"/>
            <a:ext cx="19062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8453100" cy="76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66800" y="2120900"/>
            <a:ext cx="8559800" cy="6400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83800" y="2413000"/>
            <a:ext cx="7924800" cy="54483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41500" y="1244600"/>
            <a:ext cx="7404100" cy="698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0327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1200" y="9372600"/>
            <a:ext cx="176276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Pretendard Regular"/>
              </a:rPr>
              <a:t>https://github.com/pop9711/react/tree/main/report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762000"/>
            <a:ext cx="762000" cy="737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0800" y="9017000"/>
            <a:ext cx="18389600" cy="139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8763000" y="8521700"/>
            <a:ext cx="19062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8453100" cy="76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68400" y="2451100"/>
            <a:ext cx="7759700" cy="5803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232900" y="2413000"/>
            <a:ext cx="8318500" cy="54864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41500" y="1244600"/>
            <a:ext cx="7404100" cy="698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0403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1200" y="9372600"/>
            <a:ext cx="176276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Pretendard Regular"/>
              </a:rPr>
              <a:t>https://github.com/pop9711/react/tree/main/Counter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762000"/>
            <a:ext cx="762000" cy="737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0800" y="9017000"/>
            <a:ext cx="18389600" cy="139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8763000" y="8521700"/>
            <a:ext cx="19062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8453100" cy="76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81100" y="2311400"/>
            <a:ext cx="8001000" cy="5537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261600" y="2044700"/>
            <a:ext cx="6172200" cy="5905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41500" y="1244600"/>
            <a:ext cx="7404100" cy="698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0403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1200" y="9372600"/>
            <a:ext cx="176276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Pretendard Regular"/>
              </a:rPr>
              <a:t>https://github.com/pop9711/react/tree/main/AI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762000"/>
            <a:ext cx="762000" cy="737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0800" y="9017000"/>
            <a:ext cx="18389600" cy="139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8763000" y="8521700"/>
            <a:ext cx="19062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8453100" cy="76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41500" y="2082800"/>
            <a:ext cx="5803900" cy="6438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58400" y="2400300"/>
            <a:ext cx="6921500" cy="54864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41500" y="1244600"/>
            <a:ext cx="7404100" cy="698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0417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1200" y="9372600"/>
            <a:ext cx="176276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Pretendard Regular"/>
              </a:rPr>
              <a:t>https://github.com/pop9711/react/tree/main/hook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